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8" r:id="rId4"/>
    <p:sldId id="274" r:id="rId5"/>
    <p:sldId id="261" r:id="rId6"/>
    <p:sldId id="268" r:id="rId7"/>
    <p:sldId id="277" r:id="rId8"/>
    <p:sldId id="260" r:id="rId9"/>
    <p:sldId id="272" r:id="rId10"/>
    <p:sldId id="280" r:id="rId11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9DBF28-B70F-4006-B1A6-8EC063E79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7E622DC-D42D-426C-9B1D-1794108A3E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65EFF62-2892-4EBE-97DD-E0784F81D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711CB1C-ACFA-4B88-949C-A74740A4C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AC1FFEF-9847-4ABE-B016-0CEBD8D2E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1515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074F29-DCFB-4890-B077-467CC643A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CE0DB77-8DA9-47EC-B4CC-BB11A7B362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E07D25E-839D-4554-8795-4A10C540A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0EB2CBB-6DD8-4EAA-82E1-132E42B0A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C09C80C-200C-4189-8390-11CA02206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358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86F2428-FA5B-4AAC-B65C-FFEA548144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22FE267-E081-4241-B393-5FAEB2BC5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CCD3EF0-5823-4405-B15B-272350220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2EAF7C6-1C90-4558-B898-7F4451A2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9A80DE6-6E70-4BC0-9101-4A9457B13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887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7FE2EF-0BBF-4D35-B0FD-3F218925E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8B0265E-F88D-49F5-916D-16D6F9563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D88D1CC-1311-4AD6-B14E-FBCD59F7C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AA8CDBE-052D-4CA8-A521-C61055930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3DB1D06-7239-47AC-9E2F-092D739A2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021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BCBCE34-AD2C-4EF4-9D1E-981BE1E4C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232D9B1-0660-41D7-B9D3-06518B656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BA1D00A-C299-4C00-8E41-B53F65377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0ABFB83-36A2-4358-81D9-79BFC246C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462BE3C-5DB8-4FDF-8352-CE3EBE085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5154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563B98-A905-4AA8-9465-4B410D43E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2678F2-183B-498E-A2D7-FA036D49AA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432121F-4AB9-4450-A2B2-6864D883C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C861D28-5153-4F04-B439-043485F2E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51177E4-B8E5-429E-AC99-6438782D1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70B725E-CB5F-4966-BB8A-B481FEECC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40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BE75E9-106B-4712-928D-5C95344E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E182F47-1274-4669-BA26-B05D23557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EBA7E8A-B843-4198-95A6-72CE903AD0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352418C-79EC-4BCA-9C1A-C44004EF5F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7F9E5DA-6C1A-4D01-A0ED-20B7A3AF0A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87E78E8-E594-4885-A639-D4EEC87C7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0EBAFA4-6E2B-47FF-8BC8-10124894C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2E664A5-8343-41CA-9BD0-0762932F7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690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739E36-64FC-48A6-A4D3-678DE7EF9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27083F3-281F-4167-9156-18A40AC2A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4D71013-B3BB-4C3A-97C2-655E766C5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DB865C5-224E-4D18-9119-064619C3A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5063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C5BE46C-48D9-4DBA-99E9-C557C0822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60EBB75-9A13-45FD-ACF6-02326C9D6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5E779E3-BB90-4F2D-8FFF-CBF421780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5211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2945674-5CA0-4ADE-A542-FCF317A85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ED62519-D3A9-4925-8311-DFA2D2C84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6C33398-FF37-4428-A953-E2DEEB2985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D187157-4A0F-4175-A428-3B8F67339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1FEC3F2-3570-45ED-B0AA-A519E6B1D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B076AFC-E246-45F0-9376-1C825592B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7637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E289451-1230-46B3-AA7C-C0B6341A9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8DFDB8E0-073D-4D94-A2E7-F2151ED706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A8E1588-A598-44E6-9F8D-956EA36B0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3A78B4B-B032-44AC-AE6B-E57F6222D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33C9DCE-DA2A-4E32-92A5-E94E03FF2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73FEFAF-A0AA-41C9-9DB0-790278744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6817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4A6CF65-A53E-4AF9-BA9B-1A99A4F97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96D6BDB-11C6-4670-9B85-4DD40B659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25C4508-E2FB-4D4F-8C3A-A40191D3E7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F0561-29A1-40BD-8B2F-7BC5A4A8517D}" type="datetimeFigureOut">
              <a:rPr lang="zh-TW" altLang="en-US" smtClean="0"/>
              <a:pPr/>
              <a:t>2021/6/1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355EE85-4549-4B8D-85A8-564B174DD1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719C0B0-C085-49A4-864C-5D87AD938F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221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ysdKuHEcdiUbo1nn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bne0qgbBILzpuFqjqGSUTMwvjGDuApxE/view" TargetMode="External"/><Relationship Id="rId2" Type="http://schemas.openxmlformats.org/officeDocument/2006/relationships/hyperlink" Target="http://www2.tn.edu.tw/hlearning/Course0601B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eurl.cc/qgdQ0E" TargetMode="External"/><Relationship Id="rId2" Type="http://schemas.openxmlformats.org/officeDocument/2006/relationships/hyperlink" Target="https://forms.gle/kwGkBod6ZwdQQYy3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Administrator\Downloads\&#231;&#183;&#154;&#228;&#184;&#138;&#232;&#135;&#170;&#229;&#173;&#184;&#232;&#179;&#135;&#230;&#186;&#144;.pdf" TargetMode="External"/><Relationship Id="rId2" Type="http://schemas.openxmlformats.org/officeDocument/2006/relationships/hyperlink" Target="http://www2.tn.edu.tw/hlearning/Course0601B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ideo.cloud.edu.tw/video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JzKPUnwrXNiTaeu48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868DFD-2F83-49AB-93AB-DB0C36F50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A6BE25E-97E8-4023-B40D-84B1EC456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895" y="1253330"/>
            <a:ext cx="10515600" cy="52395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10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0601</a:t>
            </a:r>
          </a:p>
          <a:p>
            <a:pPr marL="0" indent="0">
              <a:buNone/>
            </a:pPr>
            <a:r>
              <a:rPr lang="zh-TW" altLang="en-US" sz="10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六丁導師叮嚀</a:t>
            </a:r>
            <a:endParaRPr lang="en-US" altLang="zh-TW" sz="10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10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70728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CEDC3BF-9C16-4C47-BD65-F92C13C7E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健康測驗</a:t>
            </a:r>
            <a:r>
              <a:rPr lang="en-US" altLang="zh-TW" dirty="0"/>
              <a:t>(6/1    9:50~10:10)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6DF55D2-9961-4F37-BFFC-A26F1BFB1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>
                <a:hlinkClick r:id="rId2"/>
              </a:rPr>
              <a:t>https://</a:t>
            </a:r>
            <a:r>
              <a:rPr lang="en-US" altLang="zh-TW" dirty="0" err="1">
                <a:hlinkClick r:id="rId2"/>
              </a:rPr>
              <a:t>forms.gle</a:t>
            </a:r>
            <a:r>
              <a:rPr lang="en-US" altLang="zh-TW" dirty="0">
                <a:hlinkClick r:id="rId2"/>
              </a:rPr>
              <a:t>/</a:t>
            </a:r>
            <a:r>
              <a:rPr lang="en-US" altLang="zh-TW" dirty="0" err="1">
                <a:hlinkClick r:id="rId2"/>
              </a:rPr>
              <a:t>ysdKuHEcdiUbo1nn6</a:t>
            </a: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34185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803F7A-3D9E-40F7-ACF4-F430C06F5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9" y="35187"/>
            <a:ext cx="10515600" cy="1048895"/>
          </a:xfrm>
        </p:spPr>
        <p:txBody>
          <a:bodyPr>
            <a:normAutofit/>
          </a:bodyPr>
          <a:lstStyle/>
          <a:p>
            <a:r>
              <a:rPr lang="en-US" altLang="zh-TW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0601</a:t>
            </a:r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自學任務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DD243C2-8DD1-4A11-B6DF-AF098A24B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59497"/>
            <a:ext cx="10642601" cy="5663316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早自修：複習國語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L8~L11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數學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U5~U7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，閱讀課外書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國語課： 觀看線上直播</a:t>
            </a: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http://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www2.tn.edu.tw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hlearning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Course0601B.html</a:t>
            </a: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en-US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數學：檢討數習</a:t>
            </a:r>
            <a:r>
              <a:rPr lang="en-US" altLang="zh-TW" dirty="0" err="1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p.81</a:t>
            </a:r>
            <a:r>
              <a:rPr lang="zh-TW" altLang="en-US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 err="1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p.82</a:t>
            </a:r>
            <a:endParaRPr lang="en-US" altLang="zh-TW" dirty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https://</a:t>
            </a:r>
            <a:r>
              <a:rPr lang="en-US" altLang="zh-TW" dirty="0" err="1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drive.google.com</a:t>
            </a:r>
            <a:r>
              <a:rPr lang="en-US" altLang="zh-TW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/file/d/</a:t>
            </a:r>
            <a:r>
              <a:rPr lang="en-US" altLang="zh-TW" dirty="0" err="1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1bne0qgbBILzpuFqjqGSUTMwvjGDuApxE</a:t>
            </a:r>
            <a:r>
              <a:rPr lang="en-US" altLang="zh-TW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/view</a:t>
            </a:r>
            <a:r>
              <a:rPr lang="en-US" altLang="zh-TW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r>
              <a:rPr lang="zh-TW" altLang="en-US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請練習寫數習</a:t>
            </a:r>
            <a:r>
              <a:rPr lang="en-US" altLang="zh-TW" dirty="0" err="1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p.83~p.85</a:t>
            </a:r>
            <a:endParaRPr lang="en-US" altLang="zh-TW" dirty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zh-TW" altLang="en-US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觀看線上直播複習數學單元課程內容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http://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www2.tn.edu.tw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hlearning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Course0601B.html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84603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6667D46-2404-4E99-A9AF-5AC39F93E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0601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自學任務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9026AA9-02C5-4A9B-B78E-3E9479F8C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615" y="1806771"/>
            <a:ext cx="10515600" cy="468610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健康：請於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9:50~10:15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完成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google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表單測驗</a:t>
            </a:r>
            <a:endParaRPr lang="en-US" altLang="zh-TW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https://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forms.gle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kwGkBod6ZwdQQYy38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請準時交卷，遲交會扣分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r>
              <a:rPr lang="zh-TW" altLang="en-US" dirty="0"/>
              <a:t>社會：</a:t>
            </a:r>
            <a:r>
              <a:rPr lang="en-US" altLang="zh-TW" dirty="0"/>
              <a:t>10</a:t>
            </a:r>
            <a:r>
              <a:rPr lang="zh-TW" altLang="en-US" dirty="0"/>
              <a:t>：</a:t>
            </a:r>
            <a:r>
              <a:rPr lang="en-US" altLang="zh-TW" dirty="0"/>
              <a:t>20</a:t>
            </a:r>
            <a:r>
              <a:rPr lang="zh-TW" altLang="en-US" dirty="0"/>
              <a:t>社會線上課程</a:t>
            </a:r>
            <a:r>
              <a:rPr lang="en-US" altLang="zh-TW" dirty="0"/>
              <a:t>(</a:t>
            </a:r>
            <a:r>
              <a:rPr lang="en-US" altLang="zh-TW" dirty="0" err="1"/>
              <a:t>oem-aeeo-hhu</a:t>
            </a:r>
            <a:r>
              <a:rPr lang="en-US" altLang="zh-TW" dirty="0"/>
              <a:t>)</a:t>
            </a:r>
            <a:r>
              <a:rPr lang="zh-TW" altLang="en-US" dirty="0"/>
              <a:t>，龍潭校網芬艷師聯絡簿連結點</a:t>
            </a:r>
            <a:r>
              <a:rPr lang="en-US" altLang="zh-TW" dirty="0">
                <a:hlinkClick r:id="rId3"/>
              </a:rPr>
              <a:t>https://</a:t>
            </a:r>
            <a:r>
              <a:rPr lang="en-US" altLang="zh-TW" dirty="0" err="1">
                <a:hlinkClick r:id="rId3"/>
              </a:rPr>
              <a:t>reurl.cc</a:t>
            </a:r>
            <a:r>
              <a:rPr lang="en-US" altLang="zh-TW" dirty="0">
                <a:hlinkClick r:id="rId3"/>
              </a:rPr>
              <a:t>/</a:t>
            </a:r>
            <a:r>
              <a:rPr lang="en-US" altLang="zh-TW" dirty="0" err="1">
                <a:hlinkClick r:id="rId3"/>
              </a:rPr>
              <a:t>qgdQ0E</a:t>
            </a:r>
            <a:endParaRPr lang="en-US" altLang="zh-TW" dirty="0"/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r>
              <a:rPr lang="zh-TW" altLang="en-US" dirty="0"/>
              <a:t>閩南語：如有訊息會盡快通知</a:t>
            </a:r>
            <a:endParaRPr lang="en-US" altLang="zh-TW" dirty="0"/>
          </a:p>
          <a:p>
            <a:pPr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體育課：</a:t>
            </a:r>
            <a:r>
              <a:rPr lang="en-US" altLang="zh-TW" dirty="0"/>
              <a:t>https://</a:t>
            </a:r>
            <a:r>
              <a:rPr lang="en-US" altLang="zh-TW" dirty="0" err="1"/>
              <a:t>meet.google.com</a:t>
            </a:r>
            <a:r>
              <a:rPr lang="en-US" altLang="zh-TW" dirty="0"/>
              <a:t>/</a:t>
            </a:r>
            <a:r>
              <a:rPr lang="en-US" altLang="zh-TW" dirty="0" err="1"/>
              <a:t>xwq-rvth-kox</a:t>
            </a:r>
            <a:endParaRPr lang="en-US" altLang="zh-TW" dirty="0"/>
          </a:p>
          <a:p>
            <a:r>
              <a:rPr lang="en-US" altLang="zh-TW" dirty="0"/>
              <a:t>6/1  (</a:t>
            </a:r>
            <a:r>
              <a:rPr lang="zh-TW" altLang="en-US" dirty="0"/>
              <a:t>二</a:t>
            </a:r>
            <a:r>
              <a:rPr lang="en-US" altLang="zh-TW" dirty="0"/>
              <a:t>) </a:t>
            </a:r>
            <a:r>
              <a:rPr lang="zh-TW" altLang="en-US" dirty="0"/>
              <a:t>下午</a:t>
            </a:r>
            <a:r>
              <a:rPr lang="en-US" altLang="zh-TW" dirty="0"/>
              <a:t>3:00</a:t>
            </a:r>
            <a:r>
              <a:rPr lang="zh-TW" altLang="en-US" dirty="0"/>
              <a:t>上線</a:t>
            </a:r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38057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體育老師宣布事項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225485"/>
            <a:ext cx="10515600" cy="49514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dirty="0"/>
              <a:t>體育課：</a:t>
            </a:r>
            <a:r>
              <a:rPr lang="en-US" altLang="zh-TW" dirty="0"/>
              <a:t>https://</a:t>
            </a:r>
            <a:r>
              <a:rPr lang="en-US" altLang="zh-TW" dirty="0" err="1"/>
              <a:t>meet.google.com</a:t>
            </a:r>
            <a:r>
              <a:rPr lang="en-US" altLang="zh-TW" dirty="0"/>
              <a:t>/</a:t>
            </a:r>
            <a:r>
              <a:rPr lang="en-US" altLang="zh-TW" dirty="0" err="1"/>
              <a:t>xwq-rvth-kox</a:t>
            </a:r>
            <a:endParaRPr lang="en-US" altLang="zh-TW" dirty="0"/>
          </a:p>
          <a:p>
            <a:r>
              <a:rPr lang="en-US" altLang="zh-TW" dirty="0"/>
              <a:t>6/1  (</a:t>
            </a:r>
            <a:r>
              <a:rPr lang="zh-TW" altLang="en-US" dirty="0"/>
              <a:t>二</a:t>
            </a:r>
            <a:r>
              <a:rPr lang="en-US" altLang="zh-TW" dirty="0"/>
              <a:t>) </a:t>
            </a:r>
            <a:r>
              <a:rPr lang="zh-TW" altLang="en-US" dirty="0"/>
              <a:t>下午</a:t>
            </a:r>
            <a:r>
              <a:rPr lang="en-US" altLang="zh-TW" dirty="0"/>
              <a:t>3:00</a:t>
            </a:r>
            <a:r>
              <a:rPr lang="zh-TW" altLang="en-US" dirty="0"/>
              <a:t>上線</a:t>
            </a:r>
          </a:p>
          <a:p>
            <a:r>
              <a:rPr lang="zh-TW" altLang="en-US" dirty="0"/>
              <a:t>課程名稱</a:t>
            </a:r>
            <a:r>
              <a:rPr lang="en-US" altLang="zh-TW" dirty="0"/>
              <a:t>:</a:t>
            </a:r>
            <a:r>
              <a:rPr lang="zh-TW" altLang="en-US" dirty="0"/>
              <a:t>第十單元功夫小子</a:t>
            </a:r>
          </a:p>
          <a:p>
            <a:r>
              <a:rPr lang="zh-TW" altLang="en-US" dirty="0"/>
              <a:t>體育老師的學校班級網頁聯絡簿有訊息 學生無法上網的可參考影片檔。本單元教學完 請同學上傳第一路到第三路的連續動作影片到</a:t>
            </a:r>
            <a:r>
              <a:rPr lang="en-US" altLang="zh-TW" dirty="0"/>
              <a:t>(</a:t>
            </a:r>
            <a:r>
              <a:rPr lang="zh-TW" altLang="en-US" dirty="0"/>
              <a:t>作品繳交分享區</a:t>
            </a:r>
            <a:r>
              <a:rPr lang="en-US" altLang="zh-TW" dirty="0"/>
              <a:t>)</a:t>
            </a:r>
            <a:r>
              <a:rPr lang="zh-TW" altLang="en-US" dirty="0"/>
              <a:t>檔名用班級座號姓名</a:t>
            </a:r>
            <a:r>
              <a:rPr lang="en-US" altLang="zh-TW" dirty="0"/>
              <a:t>(</a:t>
            </a:r>
            <a:r>
              <a:rPr lang="zh-TW" altLang="en-US" dirty="0"/>
              <a:t>例</a:t>
            </a:r>
            <a:r>
              <a:rPr lang="en-US" altLang="zh-TW" dirty="0"/>
              <a:t>:</a:t>
            </a:r>
            <a:r>
              <a:rPr lang="zh-TW" altLang="en-US" dirty="0"/>
              <a:t>六年丁班</a:t>
            </a:r>
            <a:r>
              <a:rPr lang="en-US" altLang="zh-TW" dirty="0"/>
              <a:t>5</a:t>
            </a:r>
            <a:r>
              <a:rPr lang="zh-TW" altLang="en-US" dirty="0"/>
              <a:t>號王小明</a:t>
            </a:r>
            <a:r>
              <a:rPr lang="en-US" altLang="zh-TW" dirty="0"/>
              <a:t>)</a:t>
            </a:r>
          </a:p>
          <a:p>
            <a:r>
              <a:rPr lang="zh-TW" altLang="en-US" dirty="0"/>
              <a:t>影片檔可用手機錄製即可</a:t>
            </a:r>
          </a:p>
          <a:p>
            <a:endParaRPr lang="zh-TW" alt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CC5186-2D67-453C-BEF3-E7761B61C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補充資源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6A9DACF-11B3-4A4C-B94D-CC827C2C8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037" y="1555423"/>
            <a:ext cx="10515600" cy="46215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台南市教育局直播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http://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www2.tn.edu.tw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hlearning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Course0601B.html</a:t>
            </a: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書商電子資源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pt-BR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3" action="ppaction://hlinkfile"/>
              </a:rPr>
              <a:t>file:///C:/Users/Administrator/Downloads/%E7%B7%9A%E4%B8%8A%E8%87%AA%E5%AD%B8%E8%B3%87%E6%BA%90.pdf</a:t>
            </a:r>
            <a:endParaRPr lang="pt-BR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pt-BR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教育雲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https://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video.cloud.edu.tw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/video/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6940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F61ED4-2904-4212-90F5-2CFC0F187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6829"/>
            <a:ext cx="10515600" cy="827314"/>
          </a:xfrm>
        </p:spPr>
        <p:txBody>
          <a:bodyPr>
            <a:normAutofit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訂正作業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209DFF3-5B34-4221-B251-A3CD1F366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194" y="1382232"/>
            <a:ext cx="11510128" cy="5348505"/>
          </a:xfrm>
        </p:spPr>
        <p:txBody>
          <a:bodyPr>
            <a:normAutofit/>
          </a:bodyPr>
          <a:lstStyle/>
          <a:p>
            <a:r>
              <a:rPr lang="zh-TW" altLang="en-US" dirty="0"/>
              <a:t>昨天線上國語作業請用心作答，還有</a:t>
            </a:r>
            <a:r>
              <a:rPr lang="en-US" altLang="zh-TW" dirty="0">
                <a:solidFill>
                  <a:srgbClr val="FF0000"/>
                </a:solidFill>
              </a:rPr>
              <a:t>(3.4.6.12.13.21.23.)</a:t>
            </a:r>
            <a:r>
              <a:rPr lang="zh-TW" altLang="en-US" dirty="0"/>
              <a:t>缺交，綜合作業還有</a:t>
            </a:r>
            <a:r>
              <a:rPr lang="en-US" altLang="zh-TW" dirty="0">
                <a:solidFill>
                  <a:srgbClr val="FF0000"/>
                </a:solidFill>
              </a:rPr>
              <a:t>(1.3.4.7.10.12.13.22.23.25)</a:t>
            </a:r>
            <a:r>
              <a:rPr lang="zh-TW" altLang="en-US" dirty="0"/>
              <a:t>缺交，綜合作業會是綜合成績的參考，請努力回想和同學相處的過程，</a:t>
            </a:r>
            <a:r>
              <a:rPr lang="zh-TW" altLang="en-US" dirty="0">
                <a:solidFill>
                  <a:srgbClr val="7030A0"/>
                </a:solidFill>
              </a:rPr>
              <a:t>寫下有意義的留言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7030A0"/>
                </a:solidFill>
              </a:rPr>
              <a:t>請避免對每一個人留一樣的話。</a:t>
            </a:r>
            <a:endParaRPr lang="en-US" altLang="zh-TW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chemeClr val="accent6">
                    <a:lumMod val="50000"/>
                  </a:schemeClr>
                </a:solidFill>
              </a:rPr>
              <a:t>☆我很喜歡和你一起在三角公園追來追去，不知不覺，我們竟然就這樣追了一整年，希望畢業後，我們還能有機會約一約，見個面，友誼長長久久。畢業快樂！</a:t>
            </a:r>
            <a:endParaRPr lang="en-US" altLang="zh-TW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chemeClr val="accent6">
                    <a:lumMod val="50000"/>
                  </a:schemeClr>
                </a:solidFill>
              </a:rPr>
              <a:t>☆和你一同掃地、一同聊天，讓我覺得辛苦的掃地時間都變得甜美了！謝謝你這一年來和我一起做了很多事，聊了很多話，祝福你未來學業進步！我們要當永遠的朋友喔！</a:t>
            </a:r>
            <a:endParaRPr lang="en-US" altLang="zh-TW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zh-TW" altLang="en-US" dirty="0">
                <a:solidFill>
                  <a:srgbClr val="FF0000"/>
                </a:solidFill>
              </a:rPr>
              <a:t>美勞作業今天如沒交，分數以</a:t>
            </a:r>
            <a:r>
              <a:rPr lang="en-US" altLang="zh-TW" dirty="0">
                <a:solidFill>
                  <a:srgbClr val="FF0000"/>
                </a:solidFill>
              </a:rPr>
              <a:t>0</a:t>
            </a:r>
            <a:r>
              <a:rPr lang="zh-TW" altLang="en-US" dirty="0">
                <a:solidFill>
                  <a:srgbClr val="FF0000"/>
                </a:solidFill>
              </a:rPr>
              <a:t>分計算！</a:t>
            </a:r>
            <a:r>
              <a:rPr lang="en-US" altLang="zh-TW" dirty="0">
                <a:solidFill>
                  <a:srgbClr val="FF0000"/>
                </a:solidFill>
              </a:rPr>
              <a:t>(</a:t>
            </a:r>
            <a:r>
              <a:rPr lang="en-US" altLang="zh-TW">
                <a:solidFill>
                  <a:srgbClr val="FF0000"/>
                </a:solidFill>
              </a:rPr>
              <a:t>2.4.5.8.10.12. </a:t>
            </a:r>
            <a:r>
              <a:rPr lang="en-US" altLang="zh-TW" dirty="0">
                <a:solidFill>
                  <a:srgbClr val="FF0000"/>
                </a:solidFill>
              </a:rPr>
              <a:t>15.21.22.23.24)</a:t>
            </a:r>
          </a:p>
          <a:p>
            <a:r>
              <a:rPr lang="en-US" altLang="zh-TW" dirty="0" err="1">
                <a:solidFill>
                  <a:srgbClr val="FF0000"/>
                </a:solidFill>
              </a:rPr>
              <a:t>L8</a:t>
            </a:r>
            <a:r>
              <a:rPr lang="zh-TW" altLang="en-US" dirty="0">
                <a:solidFill>
                  <a:srgbClr val="FF0000"/>
                </a:solidFill>
              </a:rPr>
              <a:t>、</a:t>
            </a:r>
            <a:r>
              <a:rPr lang="en-US" altLang="zh-TW" dirty="0" err="1">
                <a:solidFill>
                  <a:srgbClr val="FF0000"/>
                </a:solidFill>
              </a:rPr>
              <a:t>L9</a:t>
            </a:r>
            <a:r>
              <a:rPr lang="zh-TW" altLang="en-US" dirty="0">
                <a:solidFill>
                  <a:srgbClr val="FF0000"/>
                </a:solidFill>
              </a:rPr>
              <a:t>、</a:t>
            </a:r>
            <a:r>
              <a:rPr lang="en-US" altLang="zh-TW" dirty="0" err="1">
                <a:solidFill>
                  <a:srgbClr val="FF0000"/>
                </a:solidFill>
              </a:rPr>
              <a:t>L10</a:t>
            </a:r>
            <a:r>
              <a:rPr lang="zh-TW" altLang="en-US" dirty="0">
                <a:solidFill>
                  <a:srgbClr val="FF0000"/>
                </a:solidFill>
              </a:rPr>
              <a:t>考本圈詞聽寫成績請拍照私訊給老師：</a:t>
            </a:r>
            <a:r>
              <a:rPr lang="en-US" altLang="zh-TW" dirty="0">
                <a:solidFill>
                  <a:srgbClr val="FF0000"/>
                </a:solidFill>
              </a:rPr>
              <a:t>5.6.10.16</a:t>
            </a:r>
          </a:p>
          <a:p>
            <a:endParaRPr lang="en-US" altLang="zh-TW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860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85037" y="141841"/>
            <a:ext cx="10515600" cy="1325563"/>
          </a:xfrm>
        </p:spPr>
        <p:txBody>
          <a:bodyPr/>
          <a:lstStyle/>
          <a:p>
            <a:r>
              <a:rPr lang="zh-TW" altLang="en-US" b="1" dirty="0"/>
              <a:t>預告本週進度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18954" y="4025245"/>
            <a:ext cx="10281683" cy="2832755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zh-TW" altLang="en-US" dirty="0">
                <a:solidFill>
                  <a:srgbClr val="C00000"/>
                </a:solidFill>
              </a:rPr>
              <a:t>音樂老師：</a:t>
            </a:r>
            <a:endParaRPr lang="en-US" altLang="zh-TW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zh-TW" altLang="en-US" dirty="0">
                <a:solidFill>
                  <a:srgbClr val="C00000"/>
                </a:solidFill>
              </a:rPr>
              <a:t>如要加入 </a:t>
            </a:r>
            <a:r>
              <a:rPr lang="en-US" altLang="zh-TW" dirty="0">
                <a:solidFill>
                  <a:srgbClr val="C00000"/>
                </a:solidFill>
              </a:rPr>
              <a:t>Google Meet </a:t>
            </a:r>
            <a:r>
              <a:rPr lang="zh-TW" altLang="en-US" dirty="0">
                <a:solidFill>
                  <a:srgbClr val="C00000"/>
                </a:solidFill>
              </a:rPr>
              <a:t>會議，請點選以下連結： </a:t>
            </a:r>
          </a:p>
          <a:p>
            <a:pPr>
              <a:buNone/>
            </a:pPr>
            <a:r>
              <a:rPr lang="zh-TW" altLang="en-US" dirty="0">
                <a:solidFill>
                  <a:srgbClr val="C00000"/>
                </a:solidFill>
              </a:rPr>
              <a:t>如要加入這場視訊會議，請點選以下連結： </a:t>
            </a:r>
          </a:p>
          <a:p>
            <a:pPr>
              <a:buNone/>
            </a:pPr>
            <a:r>
              <a:rPr lang="en-US" altLang="zh-TW" dirty="0">
                <a:solidFill>
                  <a:srgbClr val="C00000"/>
                </a:solidFill>
              </a:rPr>
              <a:t>https://</a:t>
            </a:r>
            <a:r>
              <a:rPr lang="en-US" altLang="zh-TW" dirty="0" err="1">
                <a:solidFill>
                  <a:srgbClr val="C00000"/>
                </a:solidFill>
              </a:rPr>
              <a:t>meet.google.com</a:t>
            </a:r>
            <a:r>
              <a:rPr lang="en-US" altLang="zh-TW" dirty="0">
                <a:solidFill>
                  <a:srgbClr val="C00000"/>
                </a:solidFill>
              </a:rPr>
              <a:t>/</a:t>
            </a:r>
            <a:r>
              <a:rPr lang="en-US" altLang="zh-TW" dirty="0" err="1">
                <a:solidFill>
                  <a:srgbClr val="C00000"/>
                </a:solidFill>
              </a:rPr>
              <a:t>sxt-xjmq-qdq</a:t>
            </a:r>
            <a:r>
              <a:rPr lang="en-US" altLang="zh-TW" dirty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r>
              <a:rPr lang="en-US" altLang="zh-TW" dirty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r>
              <a:rPr lang="zh-TW" altLang="en-US" dirty="0">
                <a:solidFill>
                  <a:srgbClr val="C00000"/>
                </a:solidFill>
              </a:rPr>
              <a:t>你也可以開啟 </a:t>
            </a:r>
            <a:r>
              <a:rPr lang="en-US" altLang="zh-TW" dirty="0">
                <a:solidFill>
                  <a:srgbClr val="C00000"/>
                </a:solidFill>
              </a:rPr>
              <a:t>Meet </a:t>
            </a:r>
            <a:r>
              <a:rPr lang="zh-TW" altLang="en-US" dirty="0">
                <a:solidFill>
                  <a:srgbClr val="C00000"/>
                </a:solidFill>
              </a:rPr>
              <a:t>並輸入以下代碼：</a:t>
            </a:r>
            <a:r>
              <a:rPr lang="en-US" altLang="zh-TW" dirty="0" err="1">
                <a:solidFill>
                  <a:srgbClr val="C00000"/>
                </a:solidFill>
              </a:rPr>
              <a:t>sxt-xjmq-qdq</a:t>
            </a:r>
            <a:r>
              <a:rPr lang="en-US" altLang="zh-TW" dirty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r>
              <a:rPr lang="zh-TW" altLang="en-US" dirty="0">
                <a:solidFill>
                  <a:srgbClr val="C00000"/>
                </a:solidFill>
              </a:rPr>
              <a:t>這是六年級專屬音樂課代碼</a:t>
            </a:r>
          </a:p>
          <a:p>
            <a:pPr>
              <a:buNone/>
            </a:pPr>
            <a:r>
              <a:rPr lang="zh-TW" altLang="en-US" dirty="0">
                <a:solidFill>
                  <a:srgbClr val="C00000"/>
                </a:solidFill>
              </a:rPr>
              <a:t>下週開始按課表準時上線上課各班課表時間</a:t>
            </a:r>
          </a:p>
          <a:p>
            <a:pPr>
              <a:buNone/>
            </a:pPr>
            <a:r>
              <a:rPr lang="zh-TW" altLang="en-US" dirty="0">
                <a:solidFill>
                  <a:srgbClr val="C00000"/>
                </a:solidFill>
              </a:rPr>
              <a:t>上課內容</a:t>
            </a:r>
            <a:r>
              <a:rPr lang="en-US" altLang="zh-TW" dirty="0">
                <a:solidFill>
                  <a:srgbClr val="C00000"/>
                </a:solidFill>
              </a:rPr>
              <a:t>l</a:t>
            </a:r>
            <a:r>
              <a:rPr lang="zh-TW" altLang="en-US" dirty="0">
                <a:solidFill>
                  <a:srgbClr val="C00000"/>
                </a:solidFill>
              </a:rPr>
              <a:t>：考藝文課本</a:t>
            </a:r>
            <a:r>
              <a:rPr lang="en-US" altLang="zh-TW" dirty="0">
                <a:solidFill>
                  <a:srgbClr val="C00000"/>
                </a:solidFill>
              </a:rPr>
              <a:t>28-29</a:t>
            </a:r>
            <a:r>
              <a:rPr lang="zh-TW" altLang="en-US" dirty="0">
                <a:solidFill>
                  <a:srgbClr val="C00000"/>
                </a:solidFill>
              </a:rPr>
              <a:t>頁，考直笛或指法</a:t>
            </a:r>
          </a:p>
          <a:p>
            <a:pPr>
              <a:buNone/>
            </a:pPr>
            <a:endParaRPr lang="en-US" altLang="zh-TW" dirty="0">
              <a:solidFill>
                <a:srgbClr val="C00000"/>
              </a:solidFill>
            </a:endParaRPr>
          </a:p>
          <a:p>
            <a:endParaRPr lang="zh-TW" altLang="en-US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753140" y="1073888"/>
            <a:ext cx="10515600" cy="3221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TW" altLang="en-US" sz="2800" dirty="0">
                <a:solidFill>
                  <a:srgbClr val="002060"/>
                </a:solidFill>
              </a:rPr>
              <a:t>今天</a:t>
            </a:r>
            <a:r>
              <a:rPr lang="en-US" altLang="zh-TW" sz="2800" dirty="0">
                <a:solidFill>
                  <a:srgbClr val="002060"/>
                </a:solidFill>
              </a:rPr>
              <a:t>9:30</a:t>
            </a:r>
            <a:r>
              <a:rPr lang="zh-TW" altLang="en-US" sz="2800" dirty="0">
                <a:solidFill>
                  <a:srgbClr val="002060"/>
                </a:solidFill>
              </a:rPr>
              <a:t>點名，</a:t>
            </a:r>
            <a:r>
              <a:rPr lang="en-US" altLang="zh-TW" sz="2800" dirty="0">
                <a:solidFill>
                  <a:srgbClr val="002060"/>
                </a:solidFill>
              </a:rPr>
              <a:t>9:50~10:10</a:t>
            </a:r>
            <a:r>
              <a:rPr lang="zh-TW" altLang="en-US" sz="2800" dirty="0">
                <a:solidFill>
                  <a:srgbClr val="002060"/>
                </a:solidFill>
              </a:rPr>
              <a:t>考健康，最晚</a:t>
            </a:r>
            <a:r>
              <a:rPr lang="en-US" altLang="zh-TW" sz="2800" dirty="0">
                <a:solidFill>
                  <a:srgbClr val="002060"/>
                </a:solidFill>
              </a:rPr>
              <a:t>10:15</a:t>
            </a:r>
            <a:r>
              <a:rPr lang="zh-TW" altLang="en-US" sz="2800" dirty="0">
                <a:solidFill>
                  <a:srgbClr val="002060"/>
                </a:solidFill>
              </a:rPr>
              <a:t>交卷。</a:t>
            </a:r>
            <a:r>
              <a:rPr lang="en-US" altLang="zh-TW" sz="2800" dirty="0">
                <a:solidFill>
                  <a:srgbClr val="002060"/>
                </a:solidFill>
              </a:rPr>
              <a:t>10:20</a:t>
            </a:r>
            <a:r>
              <a:rPr lang="zh-TW" altLang="en-US" sz="2800" dirty="0">
                <a:solidFill>
                  <a:srgbClr val="002060"/>
                </a:solidFill>
              </a:rPr>
              <a:t>社會課，</a:t>
            </a:r>
            <a:r>
              <a:rPr lang="en-US" altLang="zh-TW" sz="2800" dirty="0">
                <a:solidFill>
                  <a:srgbClr val="002060"/>
                </a:solidFill>
              </a:rPr>
              <a:t>15:00</a:t>
            </a:r>
            <a:r>
              <a:rPr lang="zh-TW" altLang="en-US" sz="2800" dirty="0">
                <a:solidFill>
                  <a:srgbClr val="002060"/>
                </a:solidFill>
              </a:rPr>
              <a:t>體育課請大家記得上線</a:t>
            </a:r>
            <a:endParaRPr lang="en-US" altLang="zh-TW" sz="2800" dirty="0">
              <a:solidFill>
                <a:srgbClr val="002060"/>
              </a:solidFill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TW" sz="2800" dirty="0">
                <a:solidFill>
                  <a:srgbClr val="002060"/>
                </a:solidFill>
              </a:rPr>
              <a:t>6/3</a:t>
            </a:r>
            <a:r>
              <a:rPr lang="zh-TW" altLang="en-US" sz="2800" dirty="0">
                <a:solidFill>
                  <a:srgbClr val="002060"/>
                </a:solidFill>
              </a:rPr>
              <a:t>星期四</a:t>
            </a:r>
            <a:r>
              <a:rPr lang="en-US" altLang="zh-TW" sz="2800" dirty="0">
                <a:solidFill>
                  <a:srgbClr val="002060"/>
                </a:solidFill>
              </a:rPr>
              <a:t>(10:20~11:00)</a:t>
            </a:r>
            <a:r>
              <a:rPr lang="zh-TW" altLang="en-US" sz="2800" dirty="0">
                <a:solidFill>
                  <a:srgbClr val="002060"/>
                </a:solidFill>
              </a:rPr>
              <a:t>考數學</a:t>
            </a:r>
            <a:r>
              <a:rPr lang="en-US" altLang="zh-TW" sz="2800" dirty="0" err="1">
                <a:solidFill>
                  <a:srgbClr val="002060"/>
                </a:solidFill>
              </a:rPr>
              <a:t>U5~U7</a:t>
            </a:r>
            <a:endParaRPr lang="en-US" altLang="zh-TW" sz="2800" dirty="0">
              <a:solidFill>
                <a:srgbClr val="002060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TW" sz="2800" dirty="0">
                <a:solidFill>
                  <a:srgbClr val="002060"/>
                </a:solidFill>
              </a:rPr>
              <a:t>6/4</a:t>
            </a:r>
            <a:r>
              <a:rPr lang="zh-TW" altLang="en-US" sz="2800" dirty="0">
                <a:solidFill>
                  <a:srgbClr val="002060"/>
                </a:solidFill>
              </a:rPr>
              <a:t>星期五</a:t>
            </a:r>
            <a:r>
              <a:rPr lang="en-US" altLang="zh-TW" sz="2800" dirty="0">
                <a:solidFill>
                  <a:srgbClr val="002060"/>
                </a:solidFill>
              </a:rPr>
              <a:t>(9:00)</a:t>
            </a:r>
            <a:r>
              <a:rPr lang="zh-TW" altLang="en-US" sz="2800" dirty="0">
                <a:solidFill>
                  <a:srgbClr val="002060"/>
                </a:solidFill>
              </a:rPr>
              <a:t>考社會</a:t>
            </a:r>
            <a:endParaRPr lang="en-US" altLang="zh-TW" sz="2800" dirty="0">
              <a:solidFill>
                <a:srgbClr val="002060"/>
              </a:solidFill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6/4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星期五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(14:00~14:40)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考國語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TW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L8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~</a:t>
            </a:r>
            <a:r>
              <a:rPr lang="en-US" altLang="zh-TW" sz="2800" dirty="0" err="1">
                <a:solidFill>
                  <a:srgbClr val="002060"/>
                </a:solidFill>
              </a:rPr>
              <a:t>L11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zh-TW" sz="2800" dirty="0">
                <a:solidFill>
                  <a:srgbClr val="002060"/>
                </a:solidFill>
              </a:rPr>
              <a:t>(</a:t>
            </a:r>
            <a:r>
              <a:rPr lang="zh-TW" altLang="en-US" sz="2800" dirty="0">
                <a:solidFill>
                  <a:srgbClr val="002060"/>
                </a:solidFill>
              </a:rPr>
              <a:t>以上成績列入期末成績計算，請利用時間複習</a:t>
            </a:r>
            <a:r>
              <a:rPr lang="en-US" altLang="zh-TW" sz="2800" dirty="0">
                <a:solidFill>
                  <a:srgbClr val="002060"/>
                </a:solidFill>
              </a:rPr>
              <a:t>)</a:t>
            </a:r>
            <a:endParaRPr kumimoji="0" lang="zh-TW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F522AE2-66D3-4C52-B0AF-EF659D787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0531</a:t>
            </a:r>
            <a:r>
              <a: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聯絡簿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B41E575-3E43-45B8-B998-45CC2904E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313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國語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L10~L11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圈詞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次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數習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p.83~p.85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3.Google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表單作業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https://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forms.gle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JzKPUnwrXNiTaeu48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補交美勞作業、綜合作業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準備音樂考試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1795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9CD576-E0EF-4D8C-8987-F31DF1FB3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今天的幸運號碼是</a:t>
            </a:r>
            <a:br>
              <a:rPr lang="en-US" altLang="zh-TW" b="1" dirty="0"/>
            </a:b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6703616-3921-42EF-B3D3-FA91C61A0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/>
          </a:p>
          <a:p>
            <a:pPr marL="0" indent="0">
              <a:buNone/>
            </a:pPr>
            <a:r>
              <a:rPr lang="en-US" altLang="zh-TW" sz="7200" dirty="0">
                <a:solidFill>
                  <a:srgbClr val="0070C0"/>
                </a:solidFill>
              </a:rPr>
              <a:t>17</a:t>
            </a:r>
            <a:r>
              <a:rPr lang="zh-TW" altLang="en-US" sz="7200" dirty="0">
                <a:solidFill>
                  <a:srgbClr val="0070C0"/>
                </a:solidFill>
              </a:rPr>
              <a:t>     </a:t>
            </a:r>
            <a:r>
              <a:rPr lang="en-US" altLang="zh-TW" sz="7200" dirty="0">
                <a:solidFill>
                  <a:srgbClr val="0070C0"/>
                </a:solidFill>
              </a:rPr>
              <a:t>21</a:t>
            </a:r>
            <a:r>
              <a:rPr lang="zh-TW" altLang="en-US" sz="7200" dirty="0">
                <a:solidFill>
                  <a:srgbClr val="0070C0"/>
                </a:solidFill>
              </a:rPr>
              <a:t>     </a:t>
            </a:r>
            <a:r>
              <a:rPr lang="en-US" altLang="zh-TW" sz="7200" dirty="0">
                <a:solidFill>
                  <a:srgbClr val="0070C0"/>
                </a:solidFill>
              </a:rPr>
              <a:t>4</a:t>
            </a:r>
            <a:br>
              <a:rPr lang="en-US" altLang="zh-TW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076017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1547</TotalTime>
  <Words>803</Words>
  <Application>Microsoft Office PowerPoint</Application>
  <PresentationFormat>寬螢幕</PresentationFormat>
  <Paragraphs>76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6" baseType="lpstr"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  <vt:lpstr>0601自學任務</vt:lpstr>
      <vt:lpstr>0601自學任務</vt:lpstr>
      <vt:lpstr>體育老師宣布事項 </vt:lpstr>
      <vt:lpstr>補充資源</vt:lpstr>
      <vt:lpstr>訂正作業</vt:lpstr>
      <vt:lpstr>預告本週進度 </vt:lpstr>
      <vt:lpstr>0531聯絡簿</vt:lpstr>
      <vt:lpstr>今天的幸運號碼是 </vt:lpstr>
      <vt:lpstr>健康測驗(6/1    9:50~10:10)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Administrator</dc:creator>
  <cp:lastModifiedBy>Administrator</cp:lastModifiedBy>
  <cp:revision>115</cp:revision>
  <cp:lastPrinted>2021-05-21T02:28:37Z</cp:lastPrinted>
  <dcterms:created xsi:type="dcterms:W3CDTF">2021-05-20T01:08:43Z</dcterms:created>
  <dcterms:modified xsi:type="dcterms:W3CDTF">2021-06-01T01:12:35Z</dcterms:modified>
</cp:coreProperties>
</file>