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8" r:id="rId5"/>
    <p:sldId id="274" r:id="rId6"/>
    <p:sldId id="275" r:id="rId7"/>
    <p:sldId id="260" r:id="rId8"/>
    <p:sldId id="272" r:id="rId9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tn.edu.tw/hlearning/Index.html" TargetMode="External"/><Relationship Id="rId2" Type="http://schemas.openxmlformats.org/officeDocument/2006/relationships/hyperlink" Target="https://www.youtube.com/watch?v=UORxhSMXBT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dministrator\Downloads\&#231;&#183;&#154;&#228;&#184;&#138;&#232;&#135;&#170;&#229;&#173;&#184;&#232;&#179;&#135;&#230;&#186;&#144;.pdf" TargetMode="External"/><Relationship Id="rId2" Type="http://schemas.openxmlformats.org/officeDocument/2006/relationships/hyperlink" Target="http://www2.tn.edu.tw/hlearning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deo.cloud.edu.tw/video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tps.tn.edu.tw/modules/tad_web/index.php?WebID=3" TargetMode="External"/><Relationship Id="rId2" Type="http://schemas.openxmlformats.org/officeDocument/2006/relationships/hyperlink" Target="https://meet.google.com/rha-kikx-hj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rGgAXNMjnb1BwSEa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0527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線上教學時不一定要一直盯著螢幕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上線前準備好文具及教材，重要的事情筆記下來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3.Meet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有錄影功能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如無法準時上線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請向老師詢問相關連結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自學是為了防疫工作，換一個地方和方式學習，態度仍應該要積極認真。</a:t>
            </a: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0527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87777"/>
            <a:ext cx="10642601" cy="563503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早自修：第十一課第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8.9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段請至少讀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次，並練習默背。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國語課：</a:t>
            </a:r>
            <a:r>
              <a:rPr lang="zh-TW" altLang="en-US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閱讀國語課本</a:t>
            </a:r>
            <a:r>
              <a:rPr lang="en-US" altLang="zh-TW" u="sng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P.104~P.109</a:t>
            </a:r>
            <a:r>
              <a:rPr lang="en-US" altLang="zh-TW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世外桃源</a:t>
            </a:r>
            <a:r>
              <a:rPr lang="en-US" altLang="zh-TW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u="sng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zh.wikipedia.org</a:t>
            </a:r>
            <a:r>
              <a:rPr lang="en-US" altLang="zh-TW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/wiki/%</a:t>
            </a:r>
            <a:r>
              <a:rPr lang="en-US" altLang="zh-TW" u="sng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E4%B8%AD%E5%9B%BD%E6%9C%9D%E4%BB%A3</a:t>
            </a:r>
            <a:endParaRPr lang="en-US" altLang="zh-TW" u="sng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www.youtube.com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watch?v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UORxhSMXBTc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習寫國習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p.87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p.88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觀看線上直播複習課文內容  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 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www2.tn.edu.tw/hlearning/Index.html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校本彈性：練習將影片串接在一起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imovie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movie maker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、威力導演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彈性：請確認前幾天的國語、數學黃卷有沒有問題，再提出來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綜合：請靜下心來閱讀課外書，布可星球挑戰看看，或一百字心得。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數學：請同學靜下心來，練習第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回黃卷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http://www2.tn.edu.tw/hlearning/Index.html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書商電子資源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pt-BR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file:///C:/Users/Administrator/Downloads/%E7%B7%9A%E4%B8%8A%E8%87%AA%E5%AD%B8%E8%B3%87%E6%BA%90.pdf</a:t>
            </a: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video.cloud.edu.tw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/video/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4279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訂正作業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648586"/>
            <a:ext cx="11538408" cy="5528377"/>
          </a:xfrm>
        </p:spPr>
        <p:txBody>
          <a:bodyPr/>
          <a:lstStyle/>
          <a:p>
            <a:r>
              <a:rPr lang="zh-TW" altLang="en-US" dirty="0"/>
              <a:t>昨天線上作業來有</a:t>
            </a:r>
            <a:r>
              <a:rPr lang="en-US" altLang="zh-TW" dirty="0"/>
              <a:t>(3.4.10.12)</a:t>
            </a:r>
            <a:r>
              <a:rPr lang="zh-TW" altLang="en-US" dirty="0"/>
              <a:t>位同學缺交喔！可補交！</a:t>
            </a:r>
            <a:endParaRPr lang="en-US" altLang="zh-TW" dirty="0"/>
          </a:p>
          <a:p>
            <a:r>
              <a:rPr lang="zh-TW" altLang="en-US" dirty="0"/>
              <a:t>昨天的三位幸運同學</a:t>
            </a:r>
            <a:r>
              <a:rPr lang="en-US" altLang="zh-TW" dirty="0"/>
              <a:t>(1</a:t>
            </a:r>
            <a:r>
              <a:rPr lang="zh-TW" altLang="en-US" dirty="0"/>
              <a:t>、</a:t>
            </a:r>
            <a:r>
              <a:rPr lang="en-US" altLang="zh-TW" dirty="0"/>
              <a:t>14</a:t>
            </a:r>
            <a:r>
              <a:rPr lang="zh-TW" altLang="en-US" dirty="0"/>
              <a:t>、</a:t>
            </a:r>
            <a:r>
              <a:rPr lang="en-US" altLang="zh-TW" dirty="0"/>
              <a:t>19</a:t>
            </a:r>
            <a:r>
              <a:rPr lang="zh-TW" altLang="en-US" dirty="0"/>
              <a:t> </a:t>
            </a:r>
            <a:r>
              <a:rPr lang="en-US" altLang="zh-TW" dirty="0"/>
              <a:t>)</a:t>
            </a:r>
            <a:r>
              <a:rPr lang="zh-TW" altLang="en-US" dirty="0"/>
              <a:t>，都有傳照片給我了！超棒的！</a:t>
            </a:r>
            <a:endParaRPr lang="en-US" altLang="zh-TW" dirty="0"/>
          </a:p>
          <a:p>
            <a:r>
              <a:rPr lang="zh-TW" altLang="en-US" dirty="0"/>
              <a:t>停課後的自學點名狀況、線上作業繳交狀況都會列入本學期成績計算。</a:t>
            </a:r>
            <a:endParaRPr lang="en-US" altLang="zh-TW" dirty="0"/>
          </a:p>
          <a:p>
            <a:pPr>
              <a:buNone/>
            </a:pPr>
            <a:r>
              <a:rPr lang="zh-TW" altLang="en-US" dirty="0"/>
              <a:t>  請大家要自我要求，盡力做好。</a:t>
            </a:r>
            <a:endParaRPr lang="en-US" altLang="zh-TW" dirty="0"/>
          </a:p>
          <a:p>
            <a:pPr>
              <a:buNone/>
            </a:pPr>
            <a:r>
              <a:rPr lang="en-US" altLang="zh-TW" dirty="0"/>
              <a:t>‧</a:t>
            </a:r>
            <a:r>
              <a:rPr lang="zh-TW" altLang="en-US" dirty="0"/>
              <a:t>停課時間延長，每個老師會陸續推出線上直播課程，請同學要當作在校上課一樣，盡可能在指定時間上線點名，聽完老師交代的事務，在家完成自學工作。如果裝置設備有困難，可私訊聯繫老師。</a:t>
            </a:r>
            <a:endParaRPr lang="en-US" altLang="zh-TW" dirty="0"/>
          </a:p>
          <a:p>
            <a:pPr>
              <a:buNone/>
            </a:pPr>
            <a:r>
              <a:rPr lang="en-US" altLang="zh-TW" dirty="0"/>
              <a:t>‧</a:t>
            </a:r>
            <a:r>
              <a:rPr lang="zh-TW" altLang="en-US" dirty="0"/>
              <a:t>今天</a:t>
            </a:r>
            <a:r>
              <a:rPr lang="en-US" altLang="zh-TW" dirty="0"/>
              <a:t>10</a:t>
            </a:r>
            <a:r>
              <a:rPr lang="zh-TW" altLang="en-US" dirty="0"/>
              <a:t>點還有社會線上課程，明天</a:t>
            </a:r>
            <a:r>
              <a:rPr lang="en-US" altLang="zh-TW" dirty="0"/>
              <a:t>11:10</a:t>
            </a:r>
            <a:r>
              <a:rPr lang="zh-TW" altLang="en-US" dirty="0"/>
              <a:t>有英語線上教學，其他領域老師如果有告知我訊息會再通知大家。</a:t>
            </a: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英語老師宣布事項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16149"/>
            <a:ext cx="10515600" cy="4560814"/>
          </a:xfrm>
        </p:spPr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星期五</a:t>
            </a:r>
            <a:r>
              <a:rPr lang="en-US" altLang="zh-TW" dirty="0"/>
              <a:t>11:10</a:t>
            </a:r>
            <a:r>
              <a:rPr lang="zh-TW" altLang="en-US" dirty="0"/>
              <a:t>英語課要</a:t>
            </a:r>
            <a:r>
              <a:rPr lang="en-US" altLang="zh-TW" dirty="0"/>
              <a:t>meet</a:t>
            </a:r>
            <a:r>
              <a:rPr lang="zh-TW" altLang="en-US" dirty="0"/>
              <a:t>線上教學，會議網址</a:t>
            </a: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meet.google.com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rha-kikx-hjc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請事先準備好課本及習作。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這周的學習任務及要回傳的作業都已</a:t>
            </a:r>
            <a:r>
              <a:rPr lang="en-US" altLang="zh-TW" dirty="0" err="1"/>
              <a:t>po</a:t>
            </a:r>
            <a:r>
              <a:rPr lang="zh-TW" altLang="en-US" dirty="0"/>
              <a:t>在老師的網頁</a:t>
            </a: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www.ltps.tn.edu.tw</a:t>
            </a:r>
            <a:r>
              <a:rPr lang="en-US" altLang="zh-TW" dirty="0">
                <a:hlinkClick r:id="rId3"/>
              </a:rPr>
              <a:t>/modules/</a:t>
            </a:r>
            <a:r>
              <a:rPr lang="en-US" altLang="zh-TW" dirty="0" err="1">
                <a:hlinkClick r:id="rId3"/>
              </a:rPr>
              <a:t>tad_web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index.php?WebID</a:t>
            </a:r>
            <a:r>
              <a:rPr lang="en-US" altLang="zh-TW" dirty="0">
                <a:hlinkClick r:id="rId3"/>
              </a:rPr>
              <a:t>=3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請大家務必於星期五前完成。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D5CE6-C9FB-47DA-8BA5-8A3EEEC57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1085"/>
            <a:ext cx="9144000" cy="1289115"/>
          </a:xfrm>
        </p:spPr>
        <p:txBody>
          <a:bodyPr/>
          <a:lstStyle/>
          <a:p>
            <a:r>
              <a:rPr lang="zh-TW" altLang="en-US" dirty="0"/>
              <a:t>自然作業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85742B8-A0F8-4A51-BAFA-7D03FC7AE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4470"/>
            <a:ext cx="9144000" cy="4185500"/>
          </a:xfrm>
        </p:spPr>
        <p:txBody>
          <a:bodyPr>
            <a:normAutofit/>
          </a:bodyPr>
          <a:lstStyle/>
          <a:p>
            <a:r>
              <a:rPr lang="zh-TW" altLang="en-US" dirty="0"/>
              <a:t>於每日下午</a:t>
            </a:r>
            <a:r>
              <a:rPr lang="en-US" altLang="zh-TW" dirty="0"/>
              <a:t>2:00</a:t>
            </a:r>
            <a:r>
              <a:rPr lang="zh-TW" altLang="en-US" dirty="0"/>
              <a:t>請觀看臺南市政府教育局直播</a:t>
            </a:r>
          </a:p>
          <a:p>
            <a:r>
              <a:rPr lang="en-US" altLang="zh-TW" dirty="0"/>
              <a:t>http://</a:t>
            </a:r>
            <a:r>
              <a:rPr lang="en-US" altLang="zh-TW" dirty="0" err="1"/>
              <a:t>www2.tn.edu.tw</a:t>
            </a:r>
            <a:r>
              <a:rPr lang="en-US" altLang="zh-TW" dirty="0"/>
              <a:t>/</a:t>
            </a:r>
            <a:r>
              <a:rPr lang="en-US" altLang="zh-TW" dirty="0" err="1"/>
              <a:t>hlearning</a:t>
            </a:r>
            <a:r>
              <a:rPr lang="en-US" altLang="zh-TW" dirty="0"/>
              <a:t>/</a:t>
            </a:r>
          </a:p>
          <a:p>
            <a:r>
              <a:rPr lang="zh-TW" altLang="en-US" dirty="0"/>
              <a:t>點選以上網址→當天日期→國小→六年級→自然單元授課</a:t>
            </a:r>
          </a:p>
          <a:p>
            <a:r>
              <a:rPr lang="zh-TW" altLang="en-US" dirty="0"/>
              <a:t>觀看直播後填寫表單：</a:t>
            </a:r>
          </a:p>
          <a:p>
            <a:r>
              <a:rPr lang="en-US" altLang="zh-TW" dirty="0"/>
              <a:t>https://</a:t>
            </a:r>
            <a:r>
              <a:rPr lang="en-US" altLang="zh-TW" dirty="0" err="1"/>
              <a:t>forms.gle</a:t>
            </a:r>
            <a:r>
              <a:rPr lang="en-US" altLang="zh-TW" dirty="0"/>
              <a:t>/</a:t>
            </a:r>
            <a:r>
              <a:rPr lang="en-US" altLang="zh-TW" dirty="0" err="1"/>
              <a:t>qh5G8b9qtrv1tFNo8</a:t>
            </a:r>
            <a:endParaRPr lang="en-US" altLang="zh-TW" dirty="0"/>
          </a:p>
          <a:p>
            <a:r>
              <a:rPr lang="zh-TW" altLang="en-US" dirty="0"/>
              <a:t>觀看影片</a:t>
            </a:r>
          </a:p>
          <a:p>
            <a:r>
              <a:rPr lang="en-US" altLang="zh-TW" dirty="0"/>
              <a:t>https://</a:t>
            </a:r>
            <a:r>
              <a:rPr lang="en-US" altLang="zh-TW" dirty="0" err="1"/>
              <a:t>www.youtube.com</a:t>
            </a:r>
            <a:r>
              <a:rPr lang="en-US" altLang="zh-TW" dirty="0"/>
              <a:t>/</a:t>
            </a:r>
            <a:r>
              <a:rPr lang="en-US" altLang="zh-TW" dirty="0" err="1"/>
              <a:t>watch?v</a:t>
            </a:r>
            <a:r>
              <a:rPr lang="en-US" altLang="zh-TW" dirty="0"/>
              <a:t>=</a:t>
            </a:r>
            <a:r>
              <a:rPr lang="en-US" altLang="zh-TW" dirty="0" err="1"/>
              <a:t>r87su5BcxZY</a:t>
            </a:r>
            <a:endParaRPr lang="en-US" altLang="zh-TW" dirty="0"/>
          </a:p>
          <a:p>
            <a:r>
              <a:rPr lang="zh-TW" altLang="en-US" dirty="0"/>
              <a:t>完成表單</a:t>
            </a:r>
          </a:p>
          <a:p>
            <a:r>
              <a:rPr lang="en-US" altLang="zh-TW" dirty="0"/>
              <a:t>https://</a:t>
            </a:r>
            <a:r>
              <a:rPr lang="en-US" altLang="zh-TW" dirty="0" err="1"/>
              <a:t>forms.gle</a:t>
            </a:r>
            <a:r>
              <a:rPr lang="en-US" altLang="zh-TW" dirty="0"/>
              <a:t>/</a:t>
            </a:r>
            <a:r>
              <a:rPr lang="en-US" altLang="zh-TW" dirty="0" err="1"/>
              <a:t>xDnesUAvrCuuyC8X9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846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0527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國習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p.87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p.88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數練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p.61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p.62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rGgAXNMjnb1BwSEa9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國習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p.75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p.80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題目及正解寫在直行本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英語作業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CD576-E0EF-4D8C-8987-F31DF1FB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今天的幸運號碼是</a:t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03616-3921-42EF-B3D3-FA91C61A0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pPr marL="0" indent="0">
              <a:buNone/>
            </a:pPr>
            <a:r>
              <a:rPr lang="en-US" altLang="zh-TW" sz="7200" dirty="0">
                <a:solidFill>
                  <a:srgbClr val="0070C0"/>
                </a:solidFill>
              </a:rPr>
              <a:t>5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15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25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601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732</Words>
  <Application>Microsoft Office PowerPoint</Application>
  <PresentationFormat>寬螢幕</PresentationFormat>
  <Paragraphs>64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0527自學任務</vt:lpstr>
      <vt:lpstr>補充資源</vt:lpstr>
      <vt:lpstr>訂正作業</vt:lpstr>
      <vt:lpstr>英語老師宣布事項 </vt:lpstr>
      <vt:lpstr>自然作業</vt:lpstr>
      <vt:lpstr>0527聯絡簿</vt:lpstr>
      <vt:lpstr>今天的幸運號碼是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73</cp:revision>
  <cp:lastPrinted>2021-05-21T02:28:37Z</cp:lastPrinted>
  <dcterms:created xsi:type="dcterms:W3CDTF">2021-05-20T01:08:43Z</dcterms:created>
  <dcterms:modified xsi:type="dcterms:W3CDTF">2021-05-27T07:12:20Z</dcterms:modified>
</cp:coreProperties>
</file>