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73" r:id="rId5"/>
    <p:sldId id="261" r:id="rId6"/>
    <p:sldId id="268" r:id="rId7"/>
    <p:sldId id="260" r:id="rId8"/>
    <p:sldId id="272" r:id="rId9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9DBF28-B70F-4006-B1A6-8EC063E79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7E622DC-D42D-426C-9B1D-1794108A3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5EFF62-2892-4EBE-97DD-E0784F81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11CB1C-ACFA-4B88-949C-A74740A4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C1FFEF-9847-4ABE-B016-0CEBD8D2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5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074F29-DCFB-4890-B077-467CC643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CE0DB77-8DA9-47EC-B4CC-BB11A7B36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07D25E-839D-4554-8795-4A10C540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EB2CBB-6DD8-4EAA-82E1-132E42B0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09C80C-200C-4189-8390-11CA0220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58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86F2428-FA5B-4AAC-B65C-FFEA54814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22FE267-E081-4241-B393-5FAEB2BC5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CD3EF0-5823-4405-B15B-27235022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EAF7C6-1C90-4558-B898-7F4451A2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A80DE6-6E70-4BC0-9101-4A9457B1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87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7FE2EF-0BBF-4D35-B0FD-3F218925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B0265E-F88D-49F5-916D-16D6F956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88D1CC-1311-4AD6-B14E-FBCD59F7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A8CDBE-052D-4CA8-A521-C6105593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DB1D06-7239-47AC-9E2F-092D739A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21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CBCE34-AD2C-4EF4-9D1E-981BE1E4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232D9B1-0660-41D7-B9D3-06518B656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A1D00A-C299-4C00-8E41-B53F6537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ABFB83-36A2-4358-81D9-79BFC246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62BE3C-5DB8-4FDF-8352-CE3EBE08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15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563B98-A905-4AA8-9465-4B410D43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2678F2-183B-498E-A2D7-FA036D49A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432121F-4AB9-4450-A2B2-6864D883C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861D28-5153-4F04-B439-043485F2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51177E4-B8E5-429E-AC99-6438782D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70B725E-CB5F-4966-BB8A-B481FEEC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05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BE75E9-106B-4712-928D-5C95344E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182F47-1274-4669-BA26-B05D23557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EBA7E8A-B843-4198-95A6-72CE903AD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352418C-79EC-4BCA-9C1A-C44004EF5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7F9E5DA-6C1A-4D01-A0ED-20B7A3AF0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87E78E8-E594-4885-A639-D4EEC87C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0EBAFA4-6E2B-47FF-8BC8-10124894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2E664A5-8343-41CA-9BD0-0762932F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90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739E36-64FC-48A6-A4D3-678DE7EF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27083F3-281F-4167-9156-18A40AC2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4D71013-B3BB-4C3A-97C2-655E766C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DB865C5-224E-4D18-9119-064619C3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06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C5BE46C-48D9-4DBA-99E9-C557C082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60EBB75-9A13-45FD-ACF6-02326C9D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E779E3-BB90-4F2D-8FFF-CBF42178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21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945674-5CA0-4ADE-A542-FCF317A8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D62519-D3A9-4925-8311-DFA2D2C8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6C33398-FF37-4428-A953-E2DEEB298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D187157-4A0F-4175-A428-3B8F6733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1FEC3F2-3570-45ED-B0AA-A519E6B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076AFC-E246-45F0-9376-1C825592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63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289451-1230-46B3-AA7C-C0B6341A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DFDB8E0-073D-4D94-A2E7-F2151ED70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A8E1588-A598-44E6-9F8D-956EA36B0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A78B4B-B032-44AC-AE6B-E57F6222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3C9DCE-DA2A-4E32-92A5-E94E03FF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3FEFAF-A0AA-41C9-9DB0-79027874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81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4A6CF65-A53E-4AF9-BA9B-1A99A4F9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6D6BDB-11C6-4670-9B85-4DD40B659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5C4508-E2FB-4D4F-8C3A-A40191D3E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0561-29A1-40BD-8B2F-7BC5A4A8517D}" type="datetimeFigureOut">
              <a:rPr lang="zh-TW" altLang="en-US" smtClean="0"/>
              <a:pPr/>
              <a:t>2021/5/26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55EE85-4549-4B8D-85A8-564B174DD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19C0B0-C085-49A4-864C-5D87AD938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21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tn.edu.tw/hlearning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ownloads\&#231;&#183;&#154;&#228;&#184;&#138;&#232;&#135;&#170;&#229;&#173;&#184;&#232;&#179;&#135;&#230;&#186;&#144;.pdf" TargetMode="External"/><Relationship Id="rId2" Type="http://schemas.openxmlformats.org/officeDocument/2006/relationships/hyperlink" Target="http://www2.tn.edu.tw/hlearning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deo.cloud.edu.tw/vide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sc1LJp97pnkcZDLr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148" y="244549"/>
            <a:ext cx="8883762" cy="628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68DFD-2F83-49AB-93AB-DB0C36F5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6BE25E-97E8-4023-B40D-84B1EC456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0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0526</a:t>
            </a:r>
          </a:p>
          <a:p>
            <a:pPr marL="0" indent="0">
              <a:buNone/>
            </a:pPr>
            <a:r>
              <a:rPr lang="zh-TW" altLang="en-US" sz="10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六丁導師叮嚀</a:t>
            </a:r>
          </a:p>
        </p:txBody>
      </p:sp>
    </p:spTree>
    <p:extLst>
      <p:ext uri="{BB962C8B-B14F-4D97-AF65-F5344CB8AC3E}">
        <p14:creationId xmlns:p14="http://schemas.microsoft.com/office/powerpoint/2010/main" val="337072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803F7A-3D9E-40F7-ACF4-F430C06F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9" y="3518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0526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自學任務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D243C2-8DD1-4A11-B6DF-AF098A24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7777"/>
            <a:ext cx="10642601" cy="563503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早自修：第十一課第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段請至少讀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次，並練習默背。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國語課：請同學將國語課本、國語習作、甲乙本拿出來閱讀，練習卷請對答案並訂正，將有疑義的問題提出來。</a:t>
            </a:r>
            <a:endParaRPr lang="en-US" altLang="zh-TW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觀看線上直播複習課文內容  </a:t>
            </a:r>
            <a:endParaRPr lang="en-US" altLang="zh-TW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 </a:t>
            </a:r>
            <a:r>
              <a:rPr lang="en-US" altLang="zh-TW" dirty="0" err="1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http://www2.tn.edu.tw/hlearning/Index.html</a:t>
            </a:r>
            <a:endParaRPr lang="en-US" altLang="zh-TW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閱讀國語課本</a:t>
            </a:r>
            <a:r>
              <a:rPr lang="en-US" altLang="zh-TW" u="sng" dirty="0" err="1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P.104~P.109</a:t>
            </a:r>
            <a:endParaRPr lang="en-US" altLang="zh-TW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數學：請同學靜下心來，練習第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回黃卷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460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770188-6619-4A73-A99E-D9BFE91CB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49" y="75988"/>
            <a:ext cx="9144000" cy="1206057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自然領域自學任務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5269CE-4714-43F2-96A2-2F77B3A69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49" y="1349032"/>
            <a:ext cx="9144000" cy="5508968"/>
          </a:xfrm>
        </p:spPr>
        <p:txBody>
          <a:bodyPr>
            <a:normAutofit/>
          </a:bodyPr>
          <a:lstStyle/>
          <a:p>
            <a:r>
              <a:rPr lang="zh-TW" altLang="en-US" dirty="0"/>
              <a:t>於每日下午</a:t>
            </a:r>
            <a:r>
              <a:rPr lang="en-US" altLang="zh-TW" dirty="0"/>
              <a:t>2:00</a:t>
            </a:r>
            <a:r>
              <a:rPr lang="zh-TW" altLang="en-US" dirty="0"/>
              <a:t>請觀看臺南市政府教育局直播</a:t>
            </a:r>
          </a:p>
          <a:p>
            <a:r>
              <a:rPr lang="en-US" altLang="zh-TW" dirty="0" err="1"/>
              <a:t>http://www2.tn.edu.tw/hlearning/</a:t>
            </a:r>
            <a:endParaRPr lang="en-US" altLang="zh-TW" dirty="0"/>
          </a:p>
          <a:p>
            <a:r>
              <a:rPr lang="zh-TW" altLang="en-US" dirty="0"/>
              <a:t>點選以上網址→當天日期→國小→六年級→自然單元授課</a:t>
            </a:r>
          </a:p>
          <a:p>
            <a:r>
              <a:rPr lang="zh-TW" altLang="en-US" dirty="0"/>
              <a:t>觀看直播後填寫表單：</a:t>
            </a:r>
          </a:p>
          <a:p>
            <a:r>
              <a:rPr lang="en-US" altLang="zh-TW" dirty="0" err="1"/>
              <a:t>https://forms.gle/YiCasZsgq8hmmiyt6</a:t>
            </a:r>
            <a:endParaRPr lang="en-US" altLang="zh-TW" dirty="0"/>
          </a:p>
          <a:p>
            <a:r>
              <a:rPr lang="zh-TW" altLang="en-US" dirty="0"/>
              <a:t>觀看影片（火力發電扮要角 台灣學習新燃煤科技）</a:t>
            </a:r>
          </a:p>
          <a:p>
            <a:r>
              <a:rPr lang="en-US" altLang="zh-TW" dirty="0" err="1"/>
              <a:t>https://www.youtube.com/watch?v=4IdGtSIx_gE&amp;t=34s</a:t>
            </a:r>
            <a:endParaRPr lang="en-US" altLang="zh-TW" dirty="0"/>
          </a:p>
          <a:p>
            <a:r>
              <a:rPr lang="zh-TW" altLang="en-US" dirty="0"/>
              <a:t>完成表單（</a:t>
            </a:r>
            <a:r>
              <a:rPr lang="en-US" altLang="zh-TW" dirty="0"/>
              <a:t>20210524~0528</a:t>
            </a:r>
            <a:r>
              <a:rPr lang="zh-TW" altLang="en-US" dirty="0"/>
              <a:t>六下自然第三單元測驗</a:t>
            </a:r>
            <a:r>
              <a:rPr lang="en-US" altLang="zh-TW" dirty="0"/>
              <a:t>1</a:t>
            </a:r>
            <a:r>
              <a:rPr lang="zh-TW" altLang="en-US" dirty="0"/>
              <a:t>）</a:t>
            </a:r>
          </a:p>
          <a:p>
            <a:r>
              <a:rPr lang="en-US" altLang="zh-TW" dirty="0" err="1"/>
              <a:t>https://forms.gle/wpwy5cEePJqGBi1L8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669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CC5186-2D67-453C-BEF3-E7761B61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補充資源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A9DACF-11B3-4A4C-B94D-CC827C2C8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1555423"/>
            <a:ext cx="10515600" cy="4621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台南市教育局直播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http://www2.tn.edu.tw/hlearning/Index.html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書商電子資源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pt-BR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file:///C:/Users/Administrator/Downloads/%E7%B7%9A%E4%B8%8A%E8%87%AA%E5%AD%B8%E8%B3%87%E6%BA%90.pdf</a:t>
            </a:r>
            <a:endParaRPr lang="pt-BR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pt-BR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教育雲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video.cloud.edu.tw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/video/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94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F61ED4-2904-4212-90F5-2CFC0F18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4279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訂正作業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09DFF3-5B34-4221-B251-A3CD1F366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648586"/>
            <a:ext cx="11538408" cy="5528377"/>
          </a:xfrm>
        </p:spPr>
        <p:txBody>
          <a:bodyPr/>
          <a:lstStyle/>
          <a:p>
            <a:r>
              <a:rPr lang="zh-TW" altLang="en-US" dirty="0"/>
              <a:t>昨天線上作業來有</a:t>
            </a:r>
            <a:r>
              <a:rPr lang="en-US" altLang="zh-TW" dirty="0"/>
              <a:t>7</a:t>
            </a:r>
            <a:r>
              <a:rPr lang="zh-TW" altLang="en-US" dirty="0"/>
              <a:t>位同學缺交喔！可補交！</a:t>
            </a:r>
            <a:endParaRPr lang="en-US" altLang="zh-TW" dirty="0"/>
          </a:p>
          <a:p>
            <a:r>
              <a:rPr lang="zh-TW" altLang="en-US" dirty="0"/>
              <a:t>昨天的三位幸運同學</a:t>
            </a:r>
            <a:r>
              <a:rPr lang="en-US" altLang="zh-TW" dirty="0"/>
              <a:t>(3</a:t>
            </a:r>
            <a:r>
              <a:rPr lang="zh-TW" altLang="en-US" dirty="0"/>
              <a:t>、</a:t>
            </a:r>
            <a:r>
              <a:rPr lang="en-US" altLang="zh-TW" dirty="0"/>
              <a:t>9</a:t>
            </a:r>
            <a:r>
              <a:rPr lang="zh-TW" altLang="en-US" dirty="0"/>
              <a:t>、</a:t>
            </a:r>
            <a:r>
              <a:rPr lang="en-US" altLang="zh-TW" dirty="0"/>
              <a:t>10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  <a:r>
              <a:rPr lang="zh-TW" altLang="en-US" dirty="0"/>
              <a:t>，還有一位同學沒有傳照片給我！請補傳！</a:t>
            </a:r>
            <a:endParaRPr lang="en-US" altLang="zh-TW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3770" r="2210" b="14510"/>
          <a:stretch>
            <a:fillRect/>
          </a:stretch>
        </p:blipFill>
        <p:spPr bwMode="auto">
          <a:xfrm>
            <a:off x="148856" y="1967024"/>
            <a:ext cx="9018354" cy="471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858246" y="2973939"/>
            <a:ext cx="3709841" cy="278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08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22AE2-66D3-4C52-B0AF-EF659D78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0526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聯絡簿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41E575-3E43-45B8-B998-45CC2904E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1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數練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p.56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p.60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國卷第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回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google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表單作業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forms.gle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sc1LJp97pnkcZDLr7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布可星球或讀書心得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確認自然作業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(1.2.3.4.5.6.10.12.17.22.23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未繳交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179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9CD576-E0EF-4D8C-8987-F31DF1FB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今天的幸運號碼是</a:t>
            </a:r>
            <a:br>
              <a:rPr lang="en-US" altLang="zh-TW" b="1" dirty="0"/>
            </a:b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703616-3921-42EF-B3D3-FA91C61A0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pPr marL="0" indent="0">
              <a:buNone/>
            </a:pPr>
            <a:r>
              <a:rPr lang="en-US" altLang="zh-TW" sz="7200" dirty="0">
                <a:solidFill>
                  <a:srgbClr val="0070C0"/>
                </a:solidFill>
              </a:rPr>
              <a:t>1</a:t>
            </a:r>
            <a:r>
              <a:rPr lang="zh-TW" altLang="en-US" sz="7200" dirty="0">
                <a:solidFill>
                  <a:srgbClr val="0070C0"/>
                </a:solidFill>
              </a:rPr>
              <a:t>      </a:t>
            </a:r>
            <a:r>
              <a:rPr lang="en-US" altLang="zh-TW" sz="7200" dirty="0">
                <a:solidFill>
                  <a:srgbClr val="0070C0"/>
                </a:solidFill>
              </a:rPr>
              <a:t>14</a:t>
            </a:r>
            <a:r>
              <a:rPr lang="zh-TW" altLang="en-US" sz="7200" dirty="0">
                <a:solidFill>
                  <a:srgbClr val="0070C0"/>
                </a:solidFill>
              </a:rPr>
              <a:t>     </a:t>
            </a:r>
            <a:r>
              <a:rPr lang="en-US" altLang="zh-TW" sz="7200" dirty="0">
                <a:solidFill>
                  <a:srgbClr val="0070C0"/>
                </a:solidFill>
              </a:rPr>
              <a:t>19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7601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403</Words>
  <Application>Microsoft Office PowerPoint</Application>
  <PresentationFormat>寬螢幕</PresentationFormat>
  <Paragraphs>42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0526自學任務</vt:lpstr>
      <vt:lpstr>自然領域自學任務</vt:lpstr>
      <vt:lpstr>補充資源</vt:lpstr>
      <vt:lpstr>訂正作業</vt:lpstr>
      <vt:lpstr>0526聯絡簿</vt:lpstr>
      <vt:lpstr>今天的幸運號碼是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56</cp:revision>
  <cp:lastPrinted>2021-05-21T02:28:37Z</cp:lastPrinted>
  <dcterms:created xsi:type="dcterms:W3CDTF">2021-05-20T01:08:43Z</dcterms:created>
  <dcterms:modified xsi:type="dcterms:W3CDTF">2021-05-26T01:58:54Z</dcterms:modified>
</cp:coreProperties>
</file>